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1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9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5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30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62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4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0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0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12BF-4BBA-384D-8F67-6F6D83B9E60B}" type="datetimeFigureOut">
              <a:rPr lang="en-US" smtClean="0"/>
              <a:t>2/6/14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B7BC1-B3B8-1845-A8A7-14B92B20B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7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BREGI Captivate Screen_v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548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CBRE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Buddy Nguyen</dc:creator>
  <cp:lastModifiedBy>Frances  Elliott</cp:lastModifiedBy>
  <cp:revision>1</cp:revision>
  <dcterms:created xsi:type="dcterms:W3CDTF">2014-02-03T22:03:14Z</dcterms:created>
  <dcterms:modified xsi:type="dcterms:W3CDTF">2014-02-07T00:45:45Z</dcterms:modified>
</cp:coreProperties>
</file>